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30" d="100"/>
          <a:sy n="30" d="100"/>
        </p:scale>
        <p:origin x="6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7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3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2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5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6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9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1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4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4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97F1-AB20-45E0-8193-6B2F1F50EE0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24A7C-C6F2-492B-A6E1-A5C3957B9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4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Rites of Passage </a:t>
            </a:r>
            <a:br>
              <a:rPr lang="en-US" dirty="0" smtClean="0"/>
            </a:br>
            <a:r>
              <a:rPr lang="en-US" dirty="0" smtClean="0"/>
              <a:t>Textbook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8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/>
              <a:t>Pages 12-21 </a:t>
            </a:r>
            <a:endParaRPr lang="en-US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Complete Vocab Chart </a:t>
            </a:r>
          </a:p>
          <a:p>
            <a:r>
              <a:rPr lang="en-US" sz="4800" dirty="0" smtClean="0"/>
              <a:t>Read </a:t>
            </a:r>
            <a:r>
              <a:rPr lang="en-US" sz="4800" i="1" dirty="0" smtClean="0"/>
              <a:t>The Medicine Bag </a:t>
            </a:r>
          </a:p>
          <a:p>
            <a:r>
              <a:rPr lang="en-US" sz="4800" dirty="0" smtClean="0"/>
              <a:t>Answer Comprehension Check Questions 1-5 in complete sentences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366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Analysis/Discussion Questions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Answer in complete sentences. </a:t>
            </a:r>
          </a:p>
          <a:p>
            <a:pPr marL="0" indent="0">
              <a:buNone/>
            </a:pPr>
            <a:r>
              <a:rPr lang="en-US" sz="4000" dirty="0" smtClean="0"/>
              <a:t>1. Do you think grandpa made the right decision to travel and visit his family?</a:t>
            </a:r>
          </a:p>
          <a:p>
            <a:pPr marL="0" indent="0">
              <a:buNone/>
            </a:pPr>
            <a:r>
              <a:rPr lang="en-US" sz="4000" dirty="0" smtClean="0"/>
              <a:t>2. What happens to grandpa and to Martin at the end of the story?</a:t>
            </a:r>
          </a:p>
          <a:p>
            <a:pPr marL="0" indent="0">
              <a:buNone/>
            </a:pPr>
            <a:r>
              <a:rPr lang="en-US" sz="4000" dirty="0" smtClean="0"/>
              <a:t>3. What have you learned about the path to growing up by reading this story?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270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Rites of Passage  Textbook Activity</vt:lpstr>
      <vt:lpstr>Pages 12-21 </vt:lpstr>
      <vt:lpstr>Analysis/Discussion Questions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Rites of Passage  Textbook Activity</dc:title>
  <dc:creator>Stetka, Meghan</dc:creator>
  <cp:lastModifiedBy>Stetka, Meghan</cp:lastModifiedBy>
  <cp:revision>1</cp:revision>
  <dcterms:created xsi:type="dcterms:W3CDTF">2019-11-08T15:24:01Z</dcterms:created>
  <dcterms:modified xsi:type="dcterms:W3CDTF">2019-11-08T15:26:04Z</dcterms:modified>
</cp:coreProperties>
</file>